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jjsqJqmLxyOAIQ5YbKf+kY9ySH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2d7e8e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7b2d7e8e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RESEARCH SUMMER 2021 WEEKLY REVIEW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Weekly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f6e0ac2a_0_1"/>
          <p:cNvSpPr txBox="1"/>
          <p:nvPr/>
        </p:nvSpPr>
        <p:spPr>
          <a:xfrm>
            <a:off x="448825" y="2576600"/>
            <a:ext cx="4633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more parts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it works off battery power! (Thanks Joud)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d4f6e0ac2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150" y="573525"/>
            <a:ext cx="3778452" cy="28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d4f6e0ac2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11263" y="3048836"/>
            <a:ext cx="2844227" cy="379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b2d7e8ec5_0_1"/>
          <p:cNvSpPr txBox="1"/>
          <p:nvPr/>
        </p:nvSpPr>
        <p:spPr>
          <a:xfrm>
            <a:off x="440450" y="2166700"/>
            <a:ext cx="5838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Up: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distance test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g7b2d7e8ec5_0_1"/>
          <p:cNvPicPr preferRelativeResize="0"/>
          <p:nvPr/>
        </p:nvPicPr>
        <p:blipFill rotWithShape="1">
          <a:blip r:embed="rId3">
            <a:alphaModFix/>
          </a:blip>
          <a:srcRect b="12982" l="0" r="18066" t="0"/>
          <a:stretch/>
        </p:blipFill>
        <p:spPr>
          <a:xfrm>
            <a:off x="4829150" y="939102"/>
            <a:ext cx="5581527" cy="44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